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8"/>
  </p:notesMasterIdLst>
  <p:handoutMasterIdLst>
    <p:handoutMasterId r:id="rId9"/>
  </p:handoutMasterIdLst>
  <p:sldIdLst>
    <p:sldId id="256" r:id="rId2"/>
    <p:sldId id="361" r:id="rId3"/>
    <p:sldId id="362" r:id="rId4"/>
    <p:sldId id="363" r:id="rId5"/>
    <p:sldId id="364" r:id="rId6"/>
    <p:sldId id="360" r:id="rId7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B6E"/>
    <a:srgbClr val="58205E"/>
    <a:srgbClr val="404041"/>
    <a:srgbClr val="58225E"/>
    <a:srgbClr val="2F76D5"/>
    <a:srgbClr val="C981D1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2" autoAdjust="0"/>
    <p:restoredTop sz="96308" autoAdjust="0"/>
  </p:normalViewPr>
  <p:slideViewPr>
    <p:cSldViewPr snapToGrid="0">
      <p:cViewPr varScale="1">
        <p:scale>
          <a:sx n="103" d="100"/>
          <a:sy n="103" d="100"/>
        </p:scale>
        <p:origin x="72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31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82F2C2-9202-4289-9178-1CA46DA3942E}" type="datetimeFigureOut">
              <a:rPr lang="nl-NL" smtClean="0"/>
              <a:t>10-5-2021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91EBEF7-A7B6-4B87-9EF3-CB38F47FF9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413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5046DBF-F90A-4922-87E8-A642E93E0872}" type="datetimeFigureOut">
              <a:rPr lang="nl-NL" smtClean="0"/>
              <a:t>10-5-2021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B0FB8E-2C90-4C1E-BAE7-A01AD4D7F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62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0FB8E-2C90-4C1E-BAE7-A01AD4D7FD0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0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23CBCFE-C37F-4D5E-B63A-0465F3AA9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37188" cy="6858000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1DC117FD-E055-4F6C-A7EE-397FAE90EBA0}"/>
              </a:ext>
            </a:extLst>
          </p:cNvPr>
          <p:cNvSpPr/>
          <p:nvPr userDrawn="1"/>
        </p:nvSpPr>
        <p:spPr>
          <a:xfrm>
            <a:off x="12018591" y="0"/>
            <a:ext cx="188422" cy="5621572"/>
          </a:xfrm>
          <a:prstGeom prst="rect">
            <a:avLst/>
          </a:prstGeom>
          <a:solidFill>
            <a:srgbClr val="582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sz="1013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C8BB43F-B4D6-428D-AB61-AF68CE216668}"/>
              </a:ext>
            </a:extLst>
          </p:cNvPr>
          <p:cNvSpPr/>
          <p:nvPr userDrawn="1"/>
        </p:nvSpPr>
        <p:spPr>
          <a:xfrm>
            <a:off x="12018590" y="5621572"/>
            <a:ext cx="188422" cy="1236428"/>
          </a:xfrm>
          <a:prstGeom prst="rect">
            <a:avLst/>
          </a:prstGeom>
          <a:solidFill>
            <a:srgbClr val="163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sz="1013"/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0021FB38-CF8E-4884-B511-184EE15FCDDA}"/>
              </a:ext>
            </a:extLst>
          </p:cNvPr>
          <p:cNvCxnSpPr>
            <a:cxnSpLocks/>
          </p:cNvCxnSpPr>
          <p:nvPr userDrawn="1"/>
        </p:nvCxnSpPr>
        <p:spPr>
          <a:xfrm>
            <a:off x="1881002" y="4223436"/>
            <a:ext cx="83399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>
            <a:extLst>
              <a:ext uri="{FF2B5EF4-FFF2-40B4-BE49-F238E27FC236}">
                <a16:creationId xmlns:a16="http://schemas.microsoft.com/office/drawing/2014/main" id="{6487A95A-F7B5-43AD-AC93-B7070FA4A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1002" y="4421852"/>
            <a:ext cx="8339900" cy="816006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ctr">
              <a:spcAft>
                <a:spcPts val="0"/>
              </a:spcAft>
            </a:pPr>
            <a:r>
              <a:rPr lang="nl-NL" sz="2500" b="0" dirty="0">
                <a:solidFill>
                  <a:schemeClr val="bg1"/>
                </a:solidFill>
              </a:rPr>
              <a:t>Titel Spreker hier</a:t>
            </a:r>
          </a:p>
          <a:p>
            <a:pPr algn="ctr">
              <a:spcAft>
                <a:spcPts val="0"/>
              </a:spcAft>
            </a:pPr>
            <a:r>
              <a:rPr lang="nl-NL" sz="1700" b="0" dirty="0">
                <a:solidFill>
                  <a:schemeClr val="bg1"/>
                </a:solidFill>
              </a:rPr>
              <a:t>22 &amp; 23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379431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136" y="1680732"/>
            <a:ext cx="9379731" cy="44041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406134" y="909961"/>
            <a:ext cx="9379732" cy="7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8465" y="6160984"/>
            <a:ext cx="2213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43BC139-D204-4A60-A267-7CD8E0347FF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0536" y="6157332"/>
            <a:ext cx="5170928" cy="368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l-NL" dirty="0"/>
              <a:t>www.hracademy.nl</a:t>
            </a:r>
          </a:p>
        </p:txBody>
      </p:sp>
    </p:spTree>
    <p:extLst>
      <p:ext uri="{BB962C8B-B14F-4D97-AF65-F5344CB8AC3E}">
        <p14:creationId xmlns:p14="http://schemas.microsoft.com/office/powerpoint/2010/main" val="99279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6133" y="1680741"/>
            <a:ext cx="4613667" cy="4412487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680741"/>
            <a:ext cx="4613665" cy="44124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406134" y="901648"/>
            <a:ext cx="9379732" cy="7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8465" y="6160984"/>
            <a:ext cx="2213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43BC139-D204-4A60-A267-7CD8E0347FF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0536" y="6157332"/>
            <a:ext cx="5170928" cy="368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l-NL" dirty="0"/>
              <a:t>www.hracademy.nl</a:t>
            </a:r>
          </a:p>
        </p:txBody>
      </p:sp>
    </p:spTree>
    <p:extLst>
      <p:ext uri="{BB962C8B-B14F-4D97-AF65-F5344CB8AC3E}">
        <p14:creationId xmlns:p14="http://schemas.microsoft.com/office/powerpoint/2010/main" val="294826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133" y="1680736"/>
            <a:ext cx="4591443" cy="8239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>
                <a:solidFill>
                  <a:srgbClr val="582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6133" y="2553574"/>
            <a:ext cx="4591443" cy="352303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0736"/>
            <a:ext cx="4613665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>
                <a:solidFill>
                  <a:srgbClr val="582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53574"/>
            <a:ext cx="4613665" cy="352303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406134" y="901648"/>
            <a:ext cx="9379732" cy="7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728465" y="6160984"/>
            <a:ext cx="2213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43BC139-D204-4A60-A267-7CD8E0347FF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0536" y="6157332"/>
            <a:ext cx="5170928" cy="368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l-NL" dirty="0"/>
              <a:t>www.hracademy.nl</a:t>
            </a:r>
          </a:p>
        </p:txBody>
      </p:sp>
    </p:spTree>
    <p:extLst>
      <p:ext uri="{BB962C8B-B14F-4D97-AF65-F5344CB8AC3E}">
        <p14:creationId xmlns:p14="http://schemas.microsoft.com/office/powerpoint/2010/main" val="328760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8465" y="6160984"/>
            <a:ext cx="2213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43BC139-D204-4A60-A267-7CD8E0347FF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0536" y="6157332"/>
            <a:ext cx="5170928" cy="368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l-NL" dirty="0"/>
              <a:t>www.hracademy.nl</a:t>
            </a:r>
          </a:p>
        </p:txBody>
      </p:sp>
    </p:spTree>
    <p:extLst>
      <p:ext uri="{BB962C8B-B14F-4D97-AF65-F5344CB8AC3E}">
        <p14:creationId xmlns:p14="http://schemas.microsoft.com/office/powerpoint/2010/main" val="344527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980000"/>
            <a:ext cx="5602677" cy="3780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6133" y="1980000"/>
            <a:ext cx="3365892" cy="378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406134" y="1018030"/>
            <a:ext cx="9379732" cy="7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8465" y="6160984"/>
            <a:ext cx="2213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43BC139-D204-4A60-A267-7CD8E0347FF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0536" y="6157332"/>
            <a:ext cx="5170928" cy="368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l-NL" dirty="0"/>
              <a:t>www.hracademy.nl</a:t>
            </a:r>
          </a:p>
        </p:txBody>
      </p:sp>
    </p:spTree>
    <p:extLst>
      <p:ext uri="{BB962C8B-B14F-4D97-AF65-F5344CB8AC3E}">
        <p14:creationId xmlns:p14="http://schemas.microsoft.com/office/powerpoint/2010/main" val="413647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980000"/>
            <a:ext cx="5602677" cy="3780000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6133" y="1980000"/>
            <a:ext cx="3365892" cy="378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06134" y="1018030"/>
            <a:ext cx="9379732" cy="7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8465" y="6160984"/>
            <a:ext cx="2213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43BC139-D204-4A60-A267-7CD8E0347FF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0536" y="6157332"/>
            <a:ext cx="5170928" cy="368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l-NL" dirty="0"/>
              <a:t>www.hracademy.nl</a:t>
            </a:r>
          </a:p>
        </p:txBody>
      </p:sp>
    </p:spTree>
    <p:extLst>
      <p:ext uri="{BB962C8B-B14F-4D97-AF65-F5344CB8AC3E}">
        <p14:creationId xmlns:p14="http://schemas.microsoft.com/office/powerpoint/2010/main" val="123169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9DDA9F41-E0D0-4CF7-BDA3-E4D2F96C60E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3" y="245814"/>
            <a:ext cx="2081654" cy="7072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6134" y="918274"/>
            <a:ext cx="9379732" cy="7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136" y="1688858"/>
            <a:ext cx="9379731" cy="4396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19829" y="6160984"/>
            <a:ext cx="2213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43BC139-D204-4A60-A267-7CD8E0347FF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0536" y="6157332"/>
            <a:ext cx="5170928" cy="368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l-NL" dirty="0"/>
              <a:t>www.hracademy.nl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323DFA5-291B-4C45-85A5-F55AF0DD114D}"/>
              </a:ext>
            </a:extLst>
          </p:cNvPr>
          <p:cNvSpPr/>
          <p:nvPr userDrawn="1"/>
        </p:nvSpPr>
        <p:spPr>
          <a:xfrm>
            <a:off x="12003578" y="0"/>
            <a:ext cx="188422" cy="5621572"/>
          </a:xfrm>
          <a:prstGeom prst="rect">
            <a:avLst/>
          </a:prstGeom>
          <a:solidFill>
            <a:srgbClr val="582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sz="1013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9C8099A-51F2-4E7A-9698-FD77984DD526}"/>
              </a:ext>
            </a:extLst>
          </p:cNvPr>
          <p:cNvSpPr/>
          <p:nvPr userDrawn="1"/>
        </p:nvSpPr>
        <p:spPr>
          <a:xfrm>
            <a:off x="12003577" y="5621572"/>
            <a:ext cx="188422" cy="1236428"/>
          </a:xfrm>
          <a:prstGeom prst="rect">
            <a:avLst/>
          </a:prstGeom>
          <a:solidFill>
            <a:srgbClr val="163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sz="1013"/>
          </a:p>
        </p:txBody>
      </p:sp>
    </p:spTree>
    <p:extLst>
      <p:ext uri="{BB962C8B-B14F-4D97-AF65-F5344CB8AC3E}">
        <p14:creationId xmlns:p14="http://schemas.microsoft.com/office/powerpoint/2010/main" val="14690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18" r:id="rId4"/>
    <p:sldLayoutId id="2147483719" r:id="rId5"/>
    <p:sldLayoutId id="2147483721" r:id="rId6"/>
    <p:sldLayoutId id="2147483722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63B6E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58225E"/>
        </a:buClr>
        <a:buFont typeface="Arial" panose="020B0604020202020204" pitchFamily="34" charset="0"/>
        <a:buChar char="•"/>
        <a:defRPr sz="2000" kern="1200">
          <a:solidFill>
            <a:srgbClr val="40404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63B6E"/>
        </a:buClr>
        <a:buFont typeface="Arial" panose="020B0604020202020204" pitchFamily="34" charset="0"/>
        <a:buChar char="•"/>
        <a:defRPr sz="1800" kern="1200">
          <a:solidFill>
            <a:srgbClr val="40404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0404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0404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0404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6890E76-19CB-584B-B767-A0865DEF039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69987" y="2201526"/>
            <a:ext cx="8339900" cy="1744045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Titel Sessie Hier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C24FA15-DE48-4034-88FA-A3E089ABB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1002" y="4432869"/>
            <a:ext cx="8339900" cy="816006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ctr">
              <a:spcAft>
                <a:spcPts val="0"/>
              </a:spcAft>
            </a:pPr>
            <a:r>
              <a:rPr lang="nl-NL" sz="2500" b="0" dirty="0">
                <a:solidFill>
                  <a:schemeClr val="bg1"/>
                </a:solidFill>
              </a:rPr>
              <a:t>Titel Spreker hier</a:t>
            </a:r>
          </a:p>
          <a:p>
            <a:pPr algn="ctr">
              <a:spcAft>
                <a:spcPts val="0"/>
              </a:spcAft>
            </a:pPr>
            <a:r>
              <a:rPr lang="nl-NL" sz="1700" dirty="0">
                <a:solidFill>
                  <a:schemeClr val="bg1"/>
                </a:solidFill>
              </a:rPr>
              <a:t>22</a:t>
            </a:r>
            <a:r>
              <a:rPr lang="nl-NL" sz="1700" b="0" dirty="0">
                <a:solidFill>
                  <a:schemeClr val="bg1"/>
                </a:solidFill>
              </a:rPr>
              <a:t> april 2021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673A7F7-B090-43B4-9268-28EA56DAE98E}"/>
              </a:ext>
            </a:extLst>
          </p:cNvPr>
          <p:cNvSpPr txBox="1">
            <a:spLocks/>
          </p:cNvSpPr>
          <p:nvPr/>
        </p:nvSpPr>
        <p:spPr>
          <a:xfrm>
            <a:off x="10223389" y="-10274"/>
            <a:ext cx="1444486" cy="4686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8225E"/>
              </a:buClr>
              <a:buFont typeface="Arial" panose="020B0604020202020204" pitchFamily="34" charset="0"/>
              <a:buNone/>
              <a:defRPr sz="1600" b="1" kern="120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63B6E"/>
              </a:buClr>
              <a:buFont typeface="Arial" panose="020B0604020202020204" pitchFamily="34" charset="0"/>
              <a:buNone/>
              <a:defRPr sz="2000" kern="1200">
                <a:solidFill>
                  <a:srgbClr val="4040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040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040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040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nl-NL" sz="1000" b="0" dirty="0">
                <a:solidFill>
                  <a:schemeClr val="bg1"/>
                </a:solidFill>
              </a:rPr>
              <a:t>In samenwerking met</a:t>
            </a:r>
          </a:p>
        </p:txBody>
      </p:sp>
    </p:spTree>
    <p:extLst>
      <p:ext uri="{BB962C8B-B14F-4D97-AF65-F5344CB8AC3E}">
        <p14:creationId xmlns:p14="http://schemas.microsoft.com/office/powerpoint/2010/main" val="221304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3BC139-D204-4A60-A267-7CD8E0347FF1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www.hracademy.nl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059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3BC139-D204-4A60-A267-7CD8E0347FF1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www.hracademy.nl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3BC139-D204-4A60-A267-7CD8E0347FF1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www.hracademy.nl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3BC139-D204-4A60-A267-7CD8E0347FF1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www.hracademy.nl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B8F6742-3077-D847-989C-D7A7DA8DE80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43226" y="2268332"/>
            <a:ext cx="5705547" cy="1856030"/>
          </a:xfrm>
        </p:spPr>
        <p:txBody>
          <a:bodyPr>
            <a:normAutofit/>
          </a:bodyPr>
          <a:lstStyle/>
          <a:p>
            <a:pPr algn="ctr"/>
            <a:r>
              <a:rPr lang="nl-NL" sz="3200" dirty="0">
                <a:solidFill>
                  <a:schemeClr val="bg1"/>
                </a:solidFill>
              </a:rPr>
              <a:t>Veel dank voor uw deelname!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A952ACE-C018-C54E-869F-B77FBBD4CE5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56104" y="4631138"/>
            <a:ext cx="4279790" cy="8599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nl-NL" sz="1800" b="0" dirty="0">
                <a:solidFill>
                  <a:schemeClr val="bg1"/>
                </a:solidFill>
              </a:rPr>
              <a:t>Vragen? Neem contact op met HR Academy: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nl-NL" sz="1800" b="0" dirty="0">
                <a:solidFill>
                  <a:schemeClr val="bg1"/>
                </a:solidFill>
              </a:rPr>
              <a:t>T 020 - 582 66 00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nl-NL" sz="1800" b="0" dirty="0">
                <a:solidFill>
                  <a:schemeClr val="bg1"/>
                </a:solidFill>
              </a:rPr>
              <a:t>E academy@mindcampus.nl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D9CDA9-47C4-4DA0-93B6-12EAD8C78675}"/>
              </a:ext>
            </a:extLst>
          </p:cNvPr>
          <p:cNvSpPr txBox="1">
            <a:spLocks/>
          </p:cNvSpPr>
          <p:nvPr/>
        </p:nvSpPr>
        <p:spPr>
          <a:xfrm>
            <a:off x="10553362" y="-77275"/>
            <a:ext cx="1444486" cy="4686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8225E"/>
              </a:buClr>
              <a:buFont typeface="Arial" panose="020B0604020202020204" pitchFamily="34" charset="0"/>
              <a:buNone/>
              <a:defRPr sz="1600" b="1" kern="1200">
                <a:solidFill>
                  <a:srgbClr val="163B6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63B6E"/>
              </a:buClr>
              <a:buFont typeface="Arial" panose="020B0604020202020204" pitchFamily="34" charset="0"/>
              <a:buNone/>
              <a:defRPr sz="2000" kern="1200">
                <a:solidFill>
                  <a:srgbClr val="4040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040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040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040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nl-NL" sz="1000" b="0" dirty="0">
                <a:solidFill>
                  <a:schemeClr val="bg1"/>
                </a:solidFill>
              </a:rPr>
              <a:t>In samenwerking met</a:t>
            </a:r>
          </a:p>
        </p:txBody>
      </p:sp>
    </p:spTree>
    <p:extLst>
      <p:ext uri="{BB962C8B-B14F-4D97-AF65-F5344CB8AC3E}">
        <p14:creationId xmlns:p14="http://schemas.microsoft.com/office/powerpoint/2010/main" val="16831696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5">
      <a:dk1>
        <a:srgbClr val="414141"/>
      </a:dk1>
      <a:lt1>
        <a:sysClr val="window" lastClr="FFFFFF"/>
      </a:lt1>
      <a:dk2>
        <a:srgbClr val="414141"/>
      </a:dk2>
      <a:lt2>
        <a:srgbClr val="E7E6E6"/>
      </a:lt2>
      <a:accent1>
        <a:srgbClr val="7030A0"/>
      </a:accent1>
      <a:accent2>
        <a:srgbClr val="002060"/>
      </a:accent2>
      <a:accent3>
        <a:srgbClr val="7030A0"/>
      </a:accent3>
      <a:accent4>
        <a:srgbClr val="002060"/>
      </a:accent4>
      <a:accent5>
        <a:srgbClr val="7030A0"/>
      </a:accent5>
      <a:accent6>
        <a:srgbClr val="002060"/>
      </a:accent6>
      <a:hlink>
        <a:srgbClr val="0070C0"/>
      </a:hlink>
      <a:folHlink>
        <a:srgbClr val="954F72"/>
      </a:folHlink>
    </a:clrScheme>
    <a:fontScheme name="HR Academy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3A1DA3A-C783-473C-BE7A-6B6A38EDEBFA}" vid="{0B3A022E-21B4-441B-AE27-291C4D1D06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HR Academy - Powerpoint template - DEF</Template>
  <TotalTime>7152</TotalTime>
  <Words>67</Words>
  <Application>Microsoft Office PowerPoint</Application>
  <PresentationFormat>Breedbeeld</PresentationFormat>
  <Paragraphs>18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Segoe UI</vt:lpstr>
      <vt:lpstr>Kantoorthema</vt:lpstr>
      <vt:lpstr>Titel Sessie Hier</vt:lpstr>
      <vt:lpstr>PowerPoint-presentatie</vt:lpstr>
      <vt:lpstr>PowerPoint-presentatie</vt:lpstr>
      <vt:lpstr>PowerPoint-presentatie</vt:lpstr>
      <vt:lpstr>PowerPoint-presentatie</vt:lpstr>
      <vt:lpstr>Veel dank voor uw deelname!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 HR Analytics in twee dagen</dc:title>
  <dc:creator>Andries Hiemstra</dc:creator>
  <cp:lastModifiedBy>Tessa Buijs</cp:lastModifiedBy>
  <cp:revision>116</cp:revision>
  <dcterms:created xsi:type="dcterms:W3CDTF">2016-03-09T11:19:48Z</dcterms:created>
  <dcterms:modified xsi:type="dcterms:W3CDTF">2021-05-10T13:53:08Z</dcterms:modified>
</cp:coreProperties>
</file>